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7"/>
  </p:notesMasterIdLst>
  <p:sldIdLst>
    <p:sldId id="256" r:id="rId2"/>
    <p:sldId id="258" r:id="rId3"/>
    <p:sldId id="290" r:id="rId4"/>
    <p:sldId id="292" r:id="rId5"/>
    <p:sldId id="262" r:id="rId6"/>
    <p:sldId id="263" r:id="rId7"/>
    <p:sldId id="265" r:id="rId8"/>
    <p:sldId id="284" r:id="rId9"/>
    <p:sldId id="286" r:id="rId10"/>
    <p:sldId id="264" r:id="rId11"/>
    <p:sldId id="261" r:id="rId12"/>
    <p:sldId id="283" r:id="rId13"/>
    <p:sldId id="273" r:id="rId14"/>
    <p:sldId id="281" r:id="rId15"/>
    <p:sldId id="280" r:id="rId16"/>
    <p:sldId id="293" r:id="rId17"/>
    <p:sldId id="289" r:id="rId18"/>
    <p:sldId id="282" r:id="rId19"/>
    <p:sldId id="291" r:id="rId20"/>
    <p:sldId id="274" r:id="rId21"/>
    <p:sldId id="275" r:id="rId22"/>
    <p:sldId id="277" r:id="rId23"/>
    <p:sldId id="266" r:id="rId24"/>
    <p:sldId id="270" r:id="rId25"/>
    <p:sldId id="279" r:id="rId26"/>
    <p:sldId id="271" r:id="rId27"/>
    <p:sldId id="257" r:id="rId28"/>
    <p:sldId id="269" r:id="rId29"/>
    <p:sldId id="288" r:id="rId30"/>
    <p:sldId id="302" r:id="rId31"/>
    <p:sldId id="303" r:id="rId32"/>
    <p:sldId id="304" r:id="rId33"/>
    <p:sldId id="305" r:id="rId34"/>
    <p:sldId id="306" r:id="rId35"/>
    <p:sldId id="307" r:id="rId3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empus Sans ITC" pitchFamily="8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empus Sans ITC" pitchFamily="8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empus Sans ITC" pitchFamily="8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empus Sans ITC" pitchFamily="8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empus Sans ITC" pitchFamily="82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Tempus Sans ITC" pitchFamily="82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Tempus Sans ITC" pitchFamily="82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Tempus Sans ITC" pitchFamily="82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Tempus Sans ITC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FF00"/>
    <a:srgbClr val="CC3300"/>
    <a:srgbClr val="CE9C6A"/>
    <a:srgbClr val="993300"/>
    <a:srgbClr val="FFBB57"/>
    <a:srgbClr val="FFCCFF"/>
    <a:srgbClr val="B2B2B2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5217" autoAdjust="0"/>
  </p:normalViewPr>
  <p:slideViewPr>
    <p:cSldViewPr>
      <p:cViewPr>
        <p:scale>
          <a:sx n="100" d="100"/>
          <a:sy n="100" d="100"/>
        </p:scale>
        <p:origin x="-11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2DDCD4F4-B965-4120-8F43-D318D352889F}" type="datetimeFigureOut">
              <a:rPr lang="en-US"/>
              <a:pPr>
                <a:defRPr/>
              </a:pPr>
              <a:t>3/4/2012</a:t>
            </a:fld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8ACE3BC5-C261-418F-821A-F41F519F85D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90449A-C6A4-4C7B-BD49-8915A0398884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  <p:sp>
        <p:nvSpPr>
          <p:cNvPr id="32" name="Rechthoe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hthoe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hthoe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hthoe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hthoe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56" name="Rechthoe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hthoe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hthoe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hthoe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 advTm="6724"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90449A-C6A4-4C7B-BD49-8915A0398884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  <p:transition spd="slow" advTm="6724"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90449A-C6A4-4C7B-BD49-8915A0398884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  <p:transition spd="slow" advTm="6724"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M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M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M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0E635-4706-4735-90BA-1AFCA99D084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  <p:transition spd="slow" advTm="6724"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90449A-C6A4-4C7B-BD49-8915A0398884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  <p:transition spd="slow" advTm="6724"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rije v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rije v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rije v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rije v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rije v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rije v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rije v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rije v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rije v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rije v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rije v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rije v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rije v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rije v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rije v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90449A-C6A4-4C7B-BD49-8915A0398884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  <p:sp>
        <p:nvSpPr>
          <p:cNvPr id="7" name="Rechthoe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hthoe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hthoe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hthoe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 advTm="6724"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90449A-C6A4-4C7B-BD49-8915A0398884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  <p:transition spd="slow" advTm="6724"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90449A-C6A4-4C7B-BD49-8915A0398884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  <p:sp>
        <p:nvSpPr>
          <p:cNvPr id="16" name="Rechthoe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hthoe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hthoe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hthoe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hthoe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hthoe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hthoe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hthoe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hthoe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 advTm="6724"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90449A-C6A4-4C7B-BD49-8915A0398884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  <p:transition spd="slow" advTm="6724"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90449A-C6A4-4C7B-BD49-8915A0398884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  <p:transition spd="slow" advTm="6724"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90449A-C6A4-4C7B-BD49-8915A0398884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  <p:transition spd="slow" advTm="6724"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Rechte verbindingslijn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e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Rechte verbindingslijn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grpSp>
        <p:nvGrpSpPr>
          <p:cNvPr id="14" name="Groe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Rechte verbindingslijn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e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Rechte verbindingslijn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D290449A-C6A4-4C7B-BD49-8915A0398884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  <p:transition spd="slow" advTm="6724"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hthoe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hthoe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hthoe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hthoe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290449A-C6A4-4C7B-BD49-8915A0398884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 advTm="6724">
    <p:sndAc>
      <p:stSnd>
        <p:snd r:embed="rId14" name="camera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kochi_z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548680"/>
            <a:ext cx="7800866" cy="5850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788024" y="836712"/>
            <a:ext cx="3561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 Be A Woman</a:t>
            </a:r>
            <a:endParaRPr lang="es-ES" sz="4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300192" y="2636912"/>
            <a:ext cx="1737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fa-IR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زنی را می شناسم </a:t>
            </a:r>
            <a:r>
              <a:rPr lang="fa-IR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من</a:t>
            </a:r>
            <a:endParaRPr lang="fa-IR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355976" y="3356992"/>
            <a:ext cx="432067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fa-IR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زنی را می شناسم من که شوق بال و پر دارد</a:t>
            </a:r>
          </a:p>
          <a:p>
            <a:pPr>
              <a:defRPr/>
            </a:pPr>
            <a:r>
              <a:rPr lang="fa-IR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ولی از بس که پر شور است</a:t>
            </a:r>
          </a:p>
          <a:p>
            <a:pPr>
              <a:defRPr/>
            </a:pPr>
            <a:r>
              <a:rPr lang="fa-IR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دوصد بیم از سفر دارد</a:t>
            </a:r>
            <a:endParaRPr lang="fr-FR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228184" y="1556792"/>
            <a:ext cx="12843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fa-IR" sz="30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زن بودن</a:t>
            </a:r>
            <a:endParaRPr lang="fr-FR" sz="3000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6724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sc_9421_te_jpg"/>
          <p:cNvPicPr>
            <a:picLocks noChangeAspect="1" noChangeArrowheads="1"/>
          </p:cNvPicPr>
          <p:nvPr/>
        </p:nvPicPr>
        <p:blipFill>
          <a:blip r:embed="rId4" cstate="print">
            <a:lum bright="12000" contrast="18000"/>
          </a:blip>
          <a:srcRect/>
          <a:stretch>
            <a:fillRect/>
          </a:stretch>
        </p:blipFill>
        <p:spPr bwMode="auto">
          <a:xfrm>
            <a:off x="467544" y="548680"/>
            <a:ext cx="8340018" cy="554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39552" y="980728"/>
            <a:ext cx="40082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زنی در کنج تاریکی نماز نور می خواند</a:t>
            </a:r>
            <a:endParaRPr lang="fr-F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 spd="slow" advTm="6724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36703513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179512" y="548680"/>
            <a:ext cx="8802687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059832" y="1412776"/>
            <a:ext cx="28530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زنی خو کرده با زنجیر</a:t>
            </a:r>
            <a:br>
              <a:rPr lang="fa-I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fa-I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زنی مانوس با زندان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 spd="slow" advTm="6724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ghan-women-no-liberatio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141" y="764704"/>
            <a:ext cx="7832291" cy="5291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311275" y="2708275"/>
            <a:ext cx="34051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تمام سهم او اینست </a:t>
            </a:r>
          </a:p>
          <a:p>
            <a:pPr>
              <a:defRPr/>
            </a:pP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نگاه سرد زندانبان</a:t>
            </a:r>
            <a:endParaRPr lang="fr-F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 spd="slow" advTm="6724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okhara_fiel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92696"/>
            <a:ext cx="8246485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67544" y="2852936"/>
            <a:ext cx="3672086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زنی را می شناسم من</a:t>
            </a:r>
            <a:b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که می میرد ز یک تحقیر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 spd="slow" advTm="6724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ghan__40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4664"/>
            <a:ext cx="8391514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148064" y="3933056"/>
            <a:ext cx="388778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زنی را می شناسم من </a:t>
            </a:r>
          </a:p>
          <a:p>
            <a:pPr algn="ctr" rtl="1">
              <a:defRPr/>
            </a:pP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که می میرد زِ یک تحقیر</a:t>
            </a:r>
          </a:p>
          <a:p>
            <a:pPr algn="ctr" rtl="1">
              <a:defRPr/>
            </a:pP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ولی آواز می خواند</a:t>
            </a:r>
          </a:p>
          <a:p>
            <a:pPr algn="ctr" rtl="1">
              <a:defRPr/>
            </a:pP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که این است بازی تقدیر</a:t>
            </a:r>
            <a:endParaRPr lang="fr-F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 spd="slow" advTm="6724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in título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76250"/>
            <a:ext cx="8828087" cy="593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68313" y="908050"/>
            <a:ext cx="345598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زنی با فقر می سازد</a:t>
            </a:r>
          </a:p>
          <a:p>
            <a:pPr algn="ctr" rtl="1">
              <a:defRPr/>
            </a:pP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زنی با اشک می خوابد</a:t>
            </a:r>
          </a:p>
          <a:p>
            <a:pPr algn="ctr" rtl="1">
              <a:defRPr/>
            </a:pP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زنی با حسرت و حیرت</a:t>
            </a:r>
          </a:p>
          <a:p>
            <a:pPr algn="ctr" rtl="1">
              <a:defRPr/>
            </a:pP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گناهش را نمی داند</a:t>
            </a:r>
            <a:endParaRPr lang="fr-F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 spd="slow" advTm="6724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morincondicio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8280598" cy="6375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79388" y="549275"/>
            <a:ext cx="5329237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زنی واریس پایش را</a:t>
            </a:r>
          </a:p>
          <a:p>
            <a:pPr algn="ctr" rtl="1">
              <a:defRPr/>
            </a:pP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زنی درد نهانش را،</a:t>
            </a:r>
          </a:p>
          <a:p>
            <a:pPr algn="ctr" rtl="1">
              <a:defRPr/>
            </a:pP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زِ مردم می کند مخفی</a:t>
            </a:r>
          </a:p>
          <a:p>
            <a:pPr algn="ctr" rtl="1">
              <a:defRPr/>
            </a:pP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که یکباره نگویندش</a:t>
            </a:r>
          </a:p>
          <a:p>
            <a:pPr algn="ctr" rtl="1">
              <a:defRPr/>
            </a:pP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چه بد بختی چه بد بختی</a:t>
            </a:r>
          </a:p>
          <a:p>
            <a:pPr algn="r" rtl="1">
              <a:defRPr/>
            </a:pPr>
            <a:endParaRPr lang="fr-FR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 advTm="6724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5034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148" y="428625"/>
            <a:ext cx="8498540" cy="5664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635896" y="2780928"/>
            <a:ext cx="367211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زنی را می شناسم من</a:t>
            </a:r>
            <a:b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که شعرش بوی غم دارد</a:t>
            </a:r>
            <a:endParaRPr lang="fr-F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 advTm="6724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omatowom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49275"/>
            <a:ext cx="8820150" cy="5849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600200" y="51292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84200" y="5008563"/>
            <a:ext cx="83962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زنی را می شناسم من که شعرش بوی غم دارد ولی می خندد</a:t>
            </a:r>
          </a:p>
          <a:p>
            <a:pPr algn="ctr">
              <a:defRPr/>
            </a:pP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و گوید که دنیا پیچ و خم دارد</a:t>
            </a:r>
            <a:endParaRPr lang="fr-F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 spd="slow" advTm="6724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en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6672"/>
            <a:ext cx="8604448" cy="5358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786313" y="4357688"/>
            <a:ext cx="3816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defRPr/>
            </a:pP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که دنیا پیچ و خم دارد.</a:t>
            </a:r>
            <a:endParaRPr lang="fr-F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 spd="slow" advTm="6724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20060720_balkhwo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505475"/>
            <a:ext cx="7200800" cy="5966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923928" y="980728"/>
            <a:ext cx="3633936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2500" b="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زنی را می شناسم من که در یک گوشۀ خانه </a:t>
            </a:r>
          </a:p>
          <a:p>
            <a:pPr algn="ctr" rtl="1">
              <a:defRPr/>
            </a:pPr>
            <a:r>
              <a:rPr lang="fa-IR" sz="2500" b="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میان شستن و پختن درون آشپزخانه</a:t>
            </a:r>
          </a:p>
          <a:p>
            <a:pPr algn="ctr" rtl="1">
              <a:defRPr/>
            </a:pPr>
            <a:r>
              <a:rPr lang="fa-IR" sz="2500" b="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سرود عشق می خواند</a:t>
            </a:r>
            <a:endParaRPr lang="es-ES" sz="2500" b="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 spd="slow" advTm="6724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bcxcscwum_hazara%20ki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32656"/>
            <a:ext cx="8014685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635896" y="4293096"/>
            <a:ext cx="4896544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زنی را می شناسم من که هر شب کودکانش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را</a:t>
            </a:r>
          </a:p>
          <a:p>
            <a:pPr algn="ctr" rtl="1">
              <a:defRPr/>
            </a:pP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به شعر و قصه می خواباند</a:t>
            </a:r>
          </a:p>
          <a:p>
            <a:pPr algn="ctr" rtl="1">
              <a:defRPr/>
            </a:pP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گر چه درد جانکاهی درون سینه اش دارد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 spd="slow" advTm="6724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in títul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9875"/>
            <a:ext cx="8629650" cy="658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95536" y="4653136"/>
            <a:ext cx="67421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زنی می ترسد از رفتن که او </a:t>
            </a:r>
            <a:r>
              <a:rPr lang="fa-I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شمعیست </a:t>
            </a: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در خانه</a:t>
            </a:r>
          </a:p>
          <a:p>
            <a:pPr algn="ctr" rtl="1">
              <a:defRPr/>
            </a:pP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اگر بیرون رود از در </a:t>
            </a:r>
          </a:p>
          <a:p>
            <a:pPr algn="ctr" rtl="1">
              <a:defRPr/>
            </a:pP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چه تاریک است این خانه</a:t>
            </a:r>
            <a:endParaRPr lang="fr-F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 spd="slow" advTm="6724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in título10"/>
          <p:cNvPicPr>
            <a:picLocks noChangeAspect="1" noChangeArrowheads="1"/>
          </p:cNvPicPr>
          <p:nvPr/>
        </p:nvPicPr>
        <p:blipFill>
          <a:blip r:embed="rId4" cstate="print">
            <a:lum contrast="24000"/>
          </a:blip>
          <a:srcRect/>
          <a:stretch>
            <a:fillRect/>
          </a:stretch>
        </p:blipFill>
        <p:spPr bwMode="auto">
          <a:xfrm>
            <a:off x="179388" y="549275"/>
            <a:ext cx="8810625" cy="581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572000" y="3608388"/>
            <a:ext cx="42481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fa-I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زنی شرمنده از کودک</a:t>
            </a:r>
          </a:p>
          <a:p>
            <a:pPr algn="ctr" rtl="1">
              <a:defRPr/>
            </a:pPr>
            <a:r>
              <a:rPr lang="fa-I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کنار سفرۀ خالی</a:t>
            </a:r>
          </a:p>
          <a:p>
            <a:pPr algn="ctr" rtl="1">
              <a:defRPr/>
            </a:pPr>
            <a:r>
              <a:rPr lang="fa-I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که ای طفلم بخواب امشب</a:t>
            </a:r>
          </a:p>
          <a:p>
            <a:pPr algn="ctr" rtl="1">
              <a:defRPr/>
            </a:pPr>
            <a:r>
              <a:rPr lang="fa-I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بخواب آری</a:t>
            </a:r>
          </a:p>
          <a:p>
            <a:pPr algn="ctr" rtl="1">
              <a:defRPr/>
            </a:pPr>
            <a:r>
              <a:rPr lang="fa-I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و من تکرار خواهم کرد سرود لایی لا لا یی</a:t>
            </a:r>
            <a:endParaRPr lang="fr-FR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 spd="slow" advTm="6724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nn_old_8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49275"/>
            <a:ext cx="8831262" cy="5824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444208" y="764704"/>
            <a:ext cx="2376264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a-I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زنی را می شناسم من</a:t>
            </a:r>
          </a:p>
          <a:p>
            <a:pPr algn="ctr">
              <a:defRPr/>
            </a:pPr>
            <a:r>
              <a:rPr lang="fa-I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که نای رفتنش رفته</a:t>
            </a:r>
          </a:p>
          <a:p>
            <a:pPr algn="ctr">
              <a:defRPr/>
            </a:pPr>
            <a:r>
              <a:rPr lang="fa-I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قدم هایش همه خسته</a:t>
            </a:r>
          </a:p>
          <a:p>
            <a:pPr algn="ctr">
              <a:defRPr/>
            </a:pPr>
            <a:r>
              <a:rPr lang="fa-I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دلش در زیر پا هایش</a:t>
            </a:r>
          </a:p>
          <a:p>
            <a:pPr algn="ctr">
              <a:defRPr/>
            </a:pPr>
            <a:r>
              <a:rPr lang="fa-I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زند فریاد که بسه</a:t>
            </a:r>
            <a:endParaRPr lang="fr-FR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 spd="slow" advTm="6724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laos2_014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5888"/>
            <a:ext cx="8805862" cy="6545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95513" y="1482725"/>
            <a:ext cx="67691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زنی را می شناسم من که با شیطان نفس خود </a:t>
            </a:r>
          </a:p>
          <a:p>
            <a:pPr algn="ctr">
              <a:defRPr/>
            </a:pP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هزاران بار جنگیده و چون فاتح شده آخر</a:t>
            </a:r>
          </a:p>
          <a:p>
            <a:pPr algn="ctr">
              <a:defRPr/>
            </a:pP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به بدنامی بد کاران تمسخر وار خندیده</a:t>
            </a:r>
            <a:endParaRPr lang="fr-F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 spd="slow" advTm="6724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in título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49275"/>
            <a:ext cx="8805862" cy="5865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484438" y="692150"/>
            <a:ext cx="57594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زنی آواز می خواند</a:t>
            </a:r>
          </a:p>
          <a:p>
            <a:pPr algn="ctr">
              <a:defRPr/>
            </a:pPr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زنی خاموش می ماند</a:t>
            </a:r>
          </a:p>
          <a:p>
            <a:pPr algn="ctr">
              <a:defRPr/>
            </a:pPr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زنی حتی شبانگاهان میان کوچه می ماند</a:t>
            </a:r>
            <a:endParaRPr lang="fr-F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 spd="slow" advTm="6724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loucook96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179388" y="0"/>
            <a:ext cx="8778875" cy="6561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67544" y="2060848"/>
            <a:ext cx="3600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زنی در کار چون مرد است</a:t>
            </a:r>
          </a:p>
          <a:p>
            <a:pPr algn="ctr" rtl="1">
              <a:defRPr/>
            </a:pPr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به دستش تاول درد است</a:t>
            </a:r>
          </a:p>
        </p:txBody>
      </p:sp>
    </p:spTree>
  </p:cSld>
  <p:clrMapOvr>
    <a:masterClrMapping/>
  </p:clrMapOvr>
  <p:transition spd="slow" advTm="6724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_41667746_07malawi_shiang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188913"/>
            <a:ext cx="6488112" cy="648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259632" y="2420888"/>
            <a:ext cx="28083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 بس که رنج و غم دارد</a:t>
            </a:r>
            <a:b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فراموشش شده دیگر </a:t>
            </a:r>
            <a:b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جنینی در شکم دارد</a:t>
            </a:r>
            <a:r>
              <a:rPr lang="fa-IR" sz="32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a-IR" sz="32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 spd="slow" advTm="6724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kobieta_modlaca_sie_tehr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4664"/>
            <a:ext cx="8136904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796136" y="332656"/>
            <a:ext cx="2272184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defRPr/>
            </a:pPr>
            <a:endParaRPr lang="fa-I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rtl="1">
              <a:defRPr/>
            </a:pP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زنی در بستر مرگ است</a:t>
            </a:r>
            <a:b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زنی نزدیکی مرگ است</a:t>
            </a:r>
            <a:r>
              <a:rPr lang="fa-IR" sz="28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a-IR" sz="28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 spd="slow" advTm="6724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Sin títul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04813"/>
            <a:ext cx="8788400" cy="5976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572000" y="3212976"/>
            <a:ext cx="4321324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سراغش را که می گیرد نمی دانم؟</a:t>
            </a:r>
          </a:p>
          <a:p>
            <a:pPr algn="ctr">
              <a:defRPr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شبی در بستری کوچک زنی آهسته می میرد</a:t>
            </a:r>
          </a:p>
          <a:p>
            <a:pPr algn="ctr">
              <a:defRPr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زنی هم انتقامش را زِ مردی هرزه می گیرد.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929313" y="4929188"/>
            <a:ext cx="288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defRPr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زنی را می شناسم من . . .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 spd="slow" advTm="6724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implejo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8820150" cy="646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859338" y="1457325"/>
            <a:ext cx="37449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نگاهش ساده و تنهاست</a:t>
            </a:r>
            <a:b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صدایش خسته و محزون </a:t>
            </a:r>
            <a:b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امیدش در ته فرداست</a:t>
            </a:r>
            <a:endParaRPr lang="fr-F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 advTm="6724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2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88640"/>
            <a:ext cx="8222760" cy="5572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1115616" y="764704"/>
            <a:ext cx="6573416" cy="4285506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fr-FR" sz="2800" dirty="0" err="1" smtClean="0"/>
              <a:t>Women</a:t>
            </a:r>
            <a:r>
              <a:rPr lang="fr-FR" sz="2800" dirty="0" smtClean="0"/>
              <a:t> have </a:t>
            </a:r>
            <a:r>
              <a:rPr lang="fr-FR" sz="2800" dirty="0" err="1" smtClean="0"/>
              <a:t>energy</a:t>
            </a:r>
            <a:r>
              <a:rPr lang="fr-FR" sz="2800" dirty="0" smtClean="0"/>
              <a:t>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amazes</a:t>
            </a:r>
            <a:r>
              <a:rPr lang="fr-FR" sz="2800" dirty="0" smtClean="0"/>
              <a:t> men. </a:t>
            </a:r>
          </a:p>
          <a:p>
            <a:pPr algn="ctr">
              <a:buFontTx/>
              <a:buNone/>
            </a:pPr>
            <a:endParaRPr lang="fr-FR" sz="2800" dirty="0" smtClean="0"/>
          </a:p>
          <a:p>
            <a:pPr algn="ctr">
              <a:buFontTx/>
              <a:buNone/>
            </a:pPr>
            <a:r>
              <a:rPr lang="fr-FR" sz="2800" dirty="0" err="1" smtClean="0"/>
              <a:t>They</a:t>
            </a:r>
            <a:r>
              <a:rPr lang="fr-FR" sz="2800" dirty="0" smtClean="0"/>
              <a:t> </a:t>
            </a:r>
            <a:r>
              <a:rPr lang="fr-FR" sz="2800" dirty="0" err="1" smtClean="0"/>
              <a:t>meet</a:t>
            </a:r>
            <a:r>
              <a:rPr lang="fr-FR" sz="2800" dirty="0" smtClean="0"/>
              <a:t> </a:t>
            </a:r>
            <a:r>
              <a:rPr lang="fr-FR" sz="2800" dirty="0" err="1" smtClean="0"/>
              <a:t>difficulties</a:t>
            </a:r>
            <a:r>
              <a:rPr lang="fr-FR" sz="2800" dirty="0" smtClean="0"/>
              <a:t> and manage </a:t>
            </a:r>
            <a:r>
              <a:rPr lang="fr-FR" sz="2800" dirty="0" err="1" smtClean="0"/>
              <a:t>serious</a:t>
            </a:r>
            <a:r>
              <a:rPr lang="fr-FR" sz="2800" dirty="0" smtClean="0"/>
              <a:t> </a:t>
            </a:r>
            <a:r>
              <a:rPr lang="fr-FR" sz="2800" dirty="0" err="1" smtClean="0"/>
              <a:t>problems</a:t>
            </a:r>
            <a:r>
              <a:rPr lang="fr-FR" sz="2800" dirty="0" smtClean="0"/>
              <a:t>, </a:t>
            </a:r>
            <a:r>
              <a:rPr lang="fr-FR" sz="2800" dirty="0" err="1" smtClean="0"/>
              <a:t>while</a:t>
            </a:r>
            <a:r>
              <a:rPr lang="fr-FR" sz="2800" dirty="0" smtClean="0"/>
              <a:t> </a:t>
            </a:r>
            <a:r>
              <a:rPr lang="fr-FR" sz="2800" dirty="0" err="1" smtClean="0"/>
              <a:t>remaining</a:t>
            </a:r>
            <a:r>
              <a:rPr lang="fr-FR" sz="2800" dirty="0" smtClean="0"/>
              <a:t> </a:t>
            </a:r>
            <a:r>
              <a:rPr lang="fr-FR" sz="2800" dirty="0" err="1" smtClean="0"/>
              <a:t>cheerful</a:t>
            </a:r>
            <a:r>
              <a:rPr lang="fr-FR" sz="2800" dirty="0" smtClean="0"/>
              <a:t>, </a:t>
            </a:r>
            <a:r>
              <a:rPr lang="fr-FR" sz="2800" dirty="0" err="1" smtClean="0"/>
              <a:t>loving</a:t>
            </a:r>
            <a:r>
              <a:rPr lang="fr-FR" sz="2800" dirty="0" smtClean="0"/>
              <a:t>, and </a:t>
            </a:r>
            <a:r>
              <a:rPr lang="fr-FR" sz="2800" dirty="0" err="1" smtClean="0"/>
              <a:t>joyous</a:t>
            </a:r>
            <a:r>
              <a:rPr lang="fr-FR" sz="2800" dirty="0" smtClean="0"/>
              <a:t>. </a:t>
            </a:r>
          </a:p>
          <a:p>
            <a:pPr algn="ctr">
              <a:buFontTx/>
              <a:buNone/>
            </a:pPr>
            <a:endParaRPr lang="fr-FR" sz="2800" dirty="0" smtClean="0"/>
          </a:p>
          <a:p>
            <a:pPr algn="ctr">
              <a:buFontTx/>
              <a:buNone/>
            </a:pPr>
            <a:r>
              <a:rPr lang="fr-FR" sz="2800" dirty="0" err="1" smtClean="0"/>
              <a:t>They</a:t>
            </a:r>
            <a:r>
              <a:rPr lang="fr-FR" sz="2800" dirty="0" smtClean="0"/>
              <a:t> </a:t>
            </a:r>
            <a:r>
              <a:rPr lang="fr-FR" sz="2800" dirty="0" err="1" smtClean="0"/>
              <a:t>smile</a:t>
            </a:r>
            <a:r>
              <a:rPr lang="fr-FR" sz="2800" dirty="0" smtClean="0"/>
              <a:t> </a:t>
            </a:r>
            <a:r>
              <a:rPr lang="fr-FR" sz="2800" dirty="0" err="1" smtClean="0"/>
              <a:t>when</a:t>
            </a:r>
            <a:r>
              <a:rPr lang="fr-FR" sz="2800" dirty="0" smtClean="0"/>
              <a:t> </a:t>
            </a:r>
            <a:r>
              <a:rPr lang="fr-FR" sz="2800" dirty="0" err="1" smtClean="0"/>
              <a:t>they</a:t>
            </a:r>
            <a:r>
              <a:rPr lang="fr-FR" sz="2800" dirty="0" smtClean="0"/>
              <a:t> </a:t>
            </a:r>
            <a:r>
              <a:rPr lang="fr-FR" sz="2800" dirty="0" err="1" smtClean="0"/>
              <a:t>want</a:t>
            </a:r>
            <a:r>
              <a:rPr lang="fr-FR" sz="2800" dirty="0" smtClean="0"/>
              <a:t> to </a:t>
            </a:r>
            <a:r>
              <a:rPr lang="fr-FR" sz="2800" dirty="0" err="1" smtClean="0"/>
              <a:t>cry</a:t>
            </a:r>
            <a:r>
              <a:rPr lang="fr-FR" sz="2800" dirty="0" smtClean="0"/>
              <a:t> out, </a:t>
            </a:r>
            <a:r>
              <a:rPr lang="fr-FR" sz="2800" dirty="0" err="1" smtClean="0"/>
              <a:t>sing</a:t>
            </a:r>
            <a:r>
              <a:rPr lang="fr-FR" sz="2800" dirty="0" smtClean="0"/>
              <a:t> </a:t>
            </a:r>
            <a:r>
              <a:rPr lang="fr-FR" sz="2800" dirty="0" err="1" smtClean="0"/>
              <a:t>when</a:t>
            </a:r>
            <a:r>
              <a:rPr lang="fr-FR" sz="2800" dirty="0" smtClean="0"/>
              <a:t> </a:t>
            </a:r>
            <a:r>
              <a:rPr lang="fr-FR" sz="2800" dirty="0" err="1" smtClean="0"/>
              <a:t>they</a:t>
            </a:r>
            <a:r>
              <a:rPr lang="fr-FR" sz="2800" dirty="0" smtClean="0"/>
              <a:t> </a:t>
            </a:r>
            <a:r>
              <a:rPr lang="fr-FR" sz="2800" dirty="0" err="1" smtClean="0"/>
              <a:t>want</a:t>
            </a:r>
            <a:r>
              <a:rPr lang="fr-FR" sz="2800" dirty="0" smtClean="0"/>
              <a:t> to shed </a:t>
            </a:r>
            <a:r>
              <a:rPr lang="fr-FR" sz="2800" dirty="0" err="1" smtClean="0"/>
              <a:t>tears</a:t>
            </a:r>
            <a:r>
              <a:rPr lang="fr-FR" sz="2800" dirty="0" smtClean="0"/>
              <a:t>, </a:t>
            </a:r>
            <a:r>
              <a:rPr lang="fr-FR" sz="2800" dirty="0" err="1" smtClean="0"/>
              <a:t>cry</a:t>
            </a:r>
            <a:r>
              <a:rPr lang="fr-FR" sz="2800" dirty="0" smtClean="0"/>
              <a:t> </a:t>
            </a:r>
            <a:r>
              <a:rPr lang="fr-FR" sz="2800" dirty="0" err="1" smtClean="0"/>
              <a:t>when</a:t>
            </a:r>
            <a:r>
              <a:rPr lang="fr-FR" sz="2800" dirty="0" smtClean="0"/>
              <a:t> </a:t>
            </a:r>
            <a:r>
              <a:rPr lang="fr-FR" sz="2800" dirty="0" err="1" smtClean="0"/>
              <a:t>they</a:t>
            </a:r>
            <a:r>
              <a:rPr lang="fr-FR" sz="2800" dirty="0" smtClean="0"/>
              <a:t> are happy, and </a:t>
            </a:r>
            <a:r>
              <a:rPr lang="fr-FR" sz="2800" dirty="0" err="1" smtClean="0"/>
              <a:t>laugh</a:t>
            </a:r>
            <a:r>
              <a:rPr lang="fr-FR" sz="2800" dirty="0" smtClean="0"/>
              <a:t> </a:t>
            </a:r>
            <a:r>
              <a:rPr lang="fr-FR" sz="2800" dirty="0" err="1" smtClean="0"/>
              <a:t>when</a:t>
            </a:r>
            <a:r>
              <a:rPr lang="fr-FR" sz="2800" dirty="0" smtClean="0"/>
              <a:t> </a:t>
            </a:r>
            <a:r>
              <a:rPr lang="fr-FR" sz="2800" dirty="0" err="1" smtClean="0"/>
              <a:t>they</a:t>
            </a:r>
            <a:r>
              <a:rPr lang="fr-FR" sz="2800" dirty="0" smtClean="0"/>
              <a:t> are </a:t>
            </a:r>
            <a:r>
              <a:rPr lang="fr-FR" sz="2800" dirty="0" err="1" smtClean="0"/>
              <a:t>nervous</a:t>
            </a:r>
            <a:r>
              <a:rPr lang="fr-FR" sz="2800" dirty="0" smtClean="0"/>
              <a:t>. </a:t>
            </a:r>
          </a:p>
        </p:txBody>
      </p:sp>
    </p:spTree>
  </p:cSld>
  <p:clrMapOvr>
    <a:masterClrMapping/>
  </p:clrMapOvr>
  <p:transition spd="slow" advTm="6724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908720"/>
            <a:ext cx="8077200" cy="448816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fr-FR" sz="3200" dirty="0" err="1" smtClean="0"/>
              <a:t>They</a:t>
            </a:r>
            <a:r>
              <a:rPr lang="fr-FR" sz="3200" dirty="0" smtClean="0"/>
              <a:t> </a:t>
            </a:r>
            <a:r>
              <a:rPr lang="fr-FR" sz="3200" dirty="0" err="1" smtClean="0"/>
              <a:t>battle</a:t>
            </a:r>
            <a:r>
              <a:rPr lang="fr-FR" sz="3200" dirty="0" smtClean="0"/>
              <a:t> for </a:t>
            </a:r>
            <a:r>
              <a:rPr lang="fr-FR" sz="3200" dirty="0" err="1" smtClean="0"/>
              <a:t>what</a:t>
            </a:r>
            <a:r>
              <a:rPr lang="fr-FR" sz="3200" dirty="0" smtClean="0"/>
              <a:t> </a:t>
            </a:r>
            <a:r>
              <a:rPr lang="fr-FR" sz="3200" dirty="0" err="1" smtClean="0"/>
              <a:t>they</a:t>
            </a:r>
            <a:r>
              <a:rPr lang="fr-FR" sz="3200" dirty="0" smtClean="0"/>
              <a:t> </a:t>
            </a:r>
            <a:r>
              <a:rPr lang="fr-FR" sz="3200" dirty="0" err="1" smtClean="0"/>
              <a:t>believe</a:t>
            </a:r>
            <a:r>
              <a:rPr lang="fr-FR" sz="3200" dirty="0" smtClean="0"/>
              <a:t> in.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fr-FR" sz="3200" dirty="0" err="1" smtClean="0"/>
              <a:t>They</a:t>
            </a:r>
            <a:r>
              <a:rPr lang="fr-FR" sz="3200" dirty="0" smtClean="0"/>
              <a:t> </a:t>
            </a:r>
            <a:r>
              <a:rPr lang="fr-FR" sz="3200" dirty="0" err="1" smtClean="0"/>
              <a:t>rebel</a:t>
            </a:r>
            <a:r>
              <a:rPr lang="fr-FR" sz="3200" dirty="0" smtClean="0"/>
              <a:t> </a:t>
            </a:r>
            <a:r>
              <a:rPr lang="fr-FR" sz="3200" dirty="0" err="1" smtClean="0"/>
              <a:t>against</a:t>
            </a:r>
            <a:r>
              <a:rPr lang="fr-FR" sz="3200" dirty="0" smtClean="0"/>
              <a:t> injustice.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fr-FR" sz="3200" dirty="0" err="1" smtClean="0"/>
              <a:t>They</a:t>
            </a:r>
            <a:r>
              <a:rPr lang="fr-FR" sz="3200" dirty="0" smtClean="0"/>
              <a:t> do not </a:t>
            </a:r>
            <a:r>
              <a:rPr lang="fr-FR" sz="3200" dirty="0" err="1" smtClean="0"/>
              <a:t>accept</a:t>
            </a:r>
            <a:r>
              <a:rPr lang="fr-FR" sz="3200" dirty="0" smtClean="0"/>
              <a:t> "no" for an </a:t>
            </a:r>
            <a:r>
              <a:rPr lang="fr-FR" sz="3200" dirty="0" err="1" smtClean="0"/>
              <a:t>answer</a:t>
            </a:r>
            <a:r>
              <a:rPr lang="fr-FR" sz="3200" dirty="0" smtClean="0"/>
              <a:t> </a:t>
            </a:r>
            <a:r>
              <a:rPr lang="fr-FR" sz="3200" dirty="0" err="1" smtClean="0"/>
              <a:t>when</a:t>
            </a:r>
            <a:r>
              <a:rPr lang="fr-FR" sz="3200" dirty="0" smtClean="0"/>
              <a:t> </a:t>
            </a:r>
            <a:r>
              <a:rPr lang="fr-FR" sz="3200" dirty="0" err="1" smtClean="0"/>
              <a:t>they</a:t>
            </a:r>
            <a:r>
              <a:rPr lang="fr-FR" sz="3200" dirty="0" smtClean="0"/>
              <a:t> </a:t>
            </a:r>
            <a:r>
              <a:rPr lang="fr-FR" sz="3200" dirty="0" err="1" smtClean="0"/>
              <a:t>think</a:t>
            </a:r>
            <a:r>
              <a:rPr lang="fr-FR" sz="3200" dirty="0" smtClean="0"/>
              <a:t> </a:t>
            </a:r>
            <a:r>
              <a:rPr lang="fr-FR" sz="3200" dirty="0" err="1" smtClean="0"/>
              <a:t>there</a:t>
            </a:r>
            <a:r>
              <a:rPr lang="fr-FR" sz="3200" dirty="0" smtClean="0"/>
              <a:t> </a:t>
            </a:r>
            <a:r>
              <a:rPr lang="fr-FR" sz="3200" dirty="0" err="1" smtClean="0"/>
              <a:t>is</a:t>
            </a:r>
            <a:r>
              <a:rPr lang="fr-FR" sz="3200" dirty="0" smtClean="0"/>
              <a:t> a </a:t>
            </a:r>
            <a:r>
              <a:rPr lang="fr-FR" sz="3200" dirty="0" err="1" smtClean="0"/>
              <a:t>better</a:t>
            </a:r>
            <a:r>
              <a:rPr lang="fr-FR" sz="3200" dirty="0" smtClean="0"/>
              <a:t> solution.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fr-FR" sz="3200" dirty="0" err="1" smtClean="0"/>
              <a:t>They</a:t>
            </a:r>
            <a:r>
              <a:rPr lang="fr-FR" sz="3200" dirty="0" smtClean="0"/>
              <a:t> </a:t>
            </a:r>
            <a:r>
              <a:rPr lang="fr-FR" sz="3200" dirty="0" err="1" smtClean="0"/>
              <a:t>deny</a:t>
            </a:r>
            <a:r>
              <a:rPr lang="fr-FR" sz="3200" dirty="0" smtClean="0"/>
              <a:t> </a:t>
            </a:r>
            <a:r>
              <a:rPr lang="fr-FR" sz="3200" dirty="0" err="1" smtClean="0"/>
              <a:t>themselves</a:t>
            </a:r>
            <a:r>
              <a:rPr lang="fr-FR" sz="3200" dirty="0" smtClean="0"/>
              <a:t> to </a:t>
            </a:r>
            <a:r>
              <a:rPr lang="fr-FR" sz="3200" dirty="0" err="1" smtClean="0"/>
              <a:t>keep</a:t>
            </a:r>
            <a:r>
              <a:rPr lang="fr-FR" sz="3200" dirty="0" smtClean="0"/>
              <a:t> the </a:t>
            </a:r>
            <a:r>
              <a:rPr lang="fr-FR" sz="3200" dirty="0" err="1" smtClean="0"/>
              <a:t>family</a:t>
            </a:r>
            <a:r>
              <a:rPr lang="fr-FR" sz="3200" dirty="0" smtClean="0"/>
              <a:t> </a:t>
            </a:r>
            <a:r>
              <a:rPr lang="fr-FR" sz="3200" dirty="0" err="1" smtClean="0"/>
              <a:t>sustained</a:t>
            </a:r>
            <a:r>
              <a:rPr lang="fr-FR" sz="3200" dirty="0" smtClean="0"/>
              <a:t>.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fr-FR" sz="3200" dirty="0" err="1" smtClean="0"/>
              <a:t>They</a:t>
            </a:r>
            <a:r>
              <a:rPr lang="fr-FR" sz="3200" dirty="0" smtClean="0"/>
              <a:t> go to the </a:t>
            </a:r>
            <a:r>
              <a:rPr lang="fr-FR" sz="3200" dirty="0" err="1" smtClean="0"/>
              <a:t>doctor</a:t>
            </a:r>
            <a:r>
              <a:rPr lang="fr-FR" sz="3200" dirty="0" smtClean="0"/>
              <a:t> </a:t>
            </a:r>
            <a:r>
              <a:rPr lang="fr-FR" sz="3200" dirty="0" err="1" smtClean="0"/>
              <a:t>with</a:t>
            </a:r>
            <a:r>
              <a:rPr lang="fr-FR" sz="3200" dirty="0" smtClean="0"/>
              <a:t> an </a:t>
            </a:r>
            <a:r>
              <a:rPr lang="fr-FR" sz="3200" dirty="0" err="1" smtClean="0"/>
              <a:t>anxious</a:t>
            </a:r>
            <a:r>
              <a:rPr lang="fr-FR" sz="3200" dirty="0" smtClean="0"/>
              <a:t> </a:t>
            </a:r>
            <a:r>
              <a:rPr lang="fr-FR" sz="3200" dirty="0" err="1" smtClean="0"/>
              <a:t>friend</a:t>
            </a:r>
            <a:r>
              <a:rPr lang="fr-FR" sz="3200" dirty="0" smtClean="0"/>
              <a:t>.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fr-FR" sz="3200" dirty="0" err="1" smtClean="0"/>
              <a:t>They</a:t>
            </a:r>
            <a:r>
              <a:rPr lang="fr-FR" sz="3200" dirty="0" smtClean="0"/>
              <a:t> love </a:t>
            </a:r>
            <a:r>
              <a:rPr lang="fr-FR" sz="3200" dirty="0" err="1" smtClean="0"/>
              <a:t>unconditionally</a:t>
            </a:r>
            <a:r>
              <a:rPr lang="fr-FR" sz="3200" dirty="0" smtClean="0"/>
              <a:t>.</a:t>
            </a:r>
          </a:p>
        </p:txBody>
      </p:sp>
    </p:spTree>
  </p:cSld>
  <p:clrMapOvr>
    <a:masterClrMapping/>
  </p:clrMapOvr>
  <p:transition spd="slow" advTm="6724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685800"/>
            <a:ext cx="7489825" cy="51054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fr-FR" sz="3200" b="1" dirty="0" err="1" smtClean="0">
                <a:solidFill>
                  <a:schemeClr val="accent2"/>
                </a:solidFill>
              </a:rPr>
              <a:t>They</a:t>
            </a:r>
            <a:r>
              <a:rPr lang="fr-FR" sz="3200" b="1" dirty="0" smtClean="0">
                <a:solidFill>
                  <a:schemeClr val="accent2"/>
                </a:solidFill>
              </a:rPr>
              <a:t> </a:t>
            </a:r>
            <a:r>
              <a:rPr lang="fr-FR" sz="3200" b="1" dirty="0" err="1" smtClean="0">
                <a:solidFill>
                  <a:schemeClr val="accent2"/>
                </a:solidFill>
              </a:rPr>
              <a:t>cry</a:t>
            </a:r>
            <a:r>
              <a:rPr lang="fr-FR" sz="3200" b="1" dirty="0" smtClean="0">
                <a:solidFill>
                  <a:schemeClr val="accent2"/>
                </a:solidFill>
              </a:rPr>
              <a:t> </a:t>
            </a:r>
            <a:r>
              <a:rPr lang="fr-FR" sz="3200" b="1" dirty="0" err="1" smtClean="0">
                <a:solidFill>
                  <a:schemeClr val="accent2"/>
                </a:solidFill>
              </a:rPr>
              <a:t>when</a:t>
            </a:r>
            <a:r>
              <a:rPr lang="fr-FR" sz="3200" b="1" dirty="0" smtClean="0">
                <a:solidFill>
                  <a:schemeClr val="accent2"/>
                </a:solidFill>
              </a:rPr>
              <a:t> </a:t>
            </a:r>
            <a:r>
              <a:rPr lang="fr-FR" sz="3200" b="1" dirty="0" err="1" smtClean="0">
                <a:solidFill>
                  <a:schemeClr val="accent2"/>
                </a:solidFill>
              </a:rPr>
              <a:t>their</a:t>
            </a:r>
            <a:r>
              <a:rPr lang="fr-FR" sz="3200" b="1" dirty="0" smtClean="0">
                <a:solidFill>
                  <a:schemeClr val="accent2"/>
                </a:solidFill>
              </a:rPr>
              <a:t> </a:t>
            </a:r>
            <a:r>
              <a:rPr lang="fr-FR" sz="3200" b="1" dirty="0" err="1" smtClean="0">
                <a:solidFill>
                  <a:schemeClr val="accent2"/>
                </a:solidFill>
              </a:rPr>
              <a:t>children</a:t>
            </a:r>
            <a:r>
              <a:rPr lang="fr-FR" sz="3200" b="1" dirty="0" smtClean="0">
                <a:solidFill>
                  <a:schemeClr val="accent2"/>
                </a:solidFill>
              </a:rPr>
              <a:t> </a:t>
            </a:r>
            <a:r>
              <a:rPr lang="fr-FR" sz="3200" b="1" dirty="0" err="1" smtClean="0">
                <a:solidFill>
                  <a:schemeClr val="accent2"/>
                </a:solidFill>
              </a:rPr>
              <a:t>achieve</a:t>
            </a:r>
            <a:r>
              <a:rPr lang="fr-FR" sz="3200" b="1" dirty="0" smtClean="0">
                <a:solidFill>
                  <a:schemeClr val="accent2"/>
                </a:solidFill>
              </a:rPr>
              <a:t> </a:t>
            </a:r>
            <a:r>
              <a:rPr lang="fr-FR" sz="3200" b="1" dirty="0" err="1" smtClean="0">
                <a:solidFill>
                  <a:schemeClr val="accent2"/>
                </a:solidFill>
              </a:rPr>
              <a:t>success</a:t>
            </a:r>
            <a:endParaRPr lang="fr-FR" sz="3200" b="1" dirty="0" smtClean="0">
              <a:solidFill>
                <a:schemeClr val="accent2"/>
              </a:solidFill>
            </a:endParaRPr>
          </a:p>
          <a:p>
            <a:pPr algn="ctr">
              <a:buFontTx/>
              <a:buNone/>
            </a:pPr>
            <a:r>
              <a:rPr lang="fr-FR" sz="3200" b="1" dirty="0" smtClean="0">
                <a:solidFill>
                  <a:schemeClr val="accent2"/>
                </a:solidFill>
              </a:rPr>
              <a:t>and </a:t>
            </a:r>
            <a:r>
              <a:rPr lang="fr-FR" sz="3200" b="1" dirty="0" err="1" smtClean="0">
                <a:solidFill>
                  <a:schemeClr val="accent2"/>
                </a:solidFill>
              </a:rPr>
              <a:t>they</a:t>
            </a:r>
            <a:r>
              <a:rPr lang="fr-FR" sz="3200" b="1" dirty="0" smtClean="0">
                <a:solidFill>
                  <a:schemeClr val="accent2"/>
                </a:solidFill>
              </a:rPr>
              <a:t> </a:t>
            </a:r>
            <a:r>
              <a:rPr lang="fr-FR" sz="3200" b="1" dirty="0" err="1" smtClean="0">
                <a:solidFill>
                  <a:schemeClr val="accent2"/>
                </a:solidFill>
              </a:rPr>
              <a:t>rejoice</a:t>
            </a:r>
            <a:r>
              <a:rPr lang="fr-FR" sz="3200" b="1" dirty="0" smtClean="0">
                <a:solidFill>
                  <a:schemeClr val="accent2"/>
                </a:solidFill>
              </a:rPr>
              <a:t> </a:t>
            </a:r>
            <a:r>
              <a:rPr lang="fr-FR" sz="3200" b="1" dirty="0" err="1" smtClean="0">
                <a:solidFill>
                  <a:schemeClr val="accent2"/>
                </a:solidFill>
              </a:rPr>
              <a:t>at</a:t>
            </a:r>
            <a:r>
              <a:rPr lang="fr-FR" sz="3200" b="1" dirty="0" smtClean="0">
                <a:solidFill>
                  <a:schemeClr val="accent2"/>
                </a:solidFill>
              </a:rPr>
              <a:t> the good fortune of </a:t>
            </a:r>
            <a:r>
              <a:rPr lang="fr-FR" sz="3200" b="1" dirty="0" err="1" smtClean="0">
                <a:solidFill>
                  <a:schemeClr val="accent2"/>
                </a:solidFill>
              </a:rPr>
              <a:t>their</a:t>
            </a:r>
            <a:r>
              <a:rPr lang="fr-FR" sz="3200" b="1" dirty="0" smtClean="0">
                <a:solidFill>
                  <a:schemeClr val="accent2"/>
                </a:solidFill>
              </a:rPr>
              <a:t> </a:t>
            </a:r>
            <a:r>
              <a:rPr lang="fr-FR" sz="3200" b="1" dirty="0" err="1" smtClean="0">
                <a:solidFill>
                  <a:schemeClr val="accent2"/>
                </a:solidFill>
              </a:rPr>
              <a:t>friends</a:t>
            </a:r>
            <a:r>
              <a:rPr lang="fr-FR" sz="3200" b="1" dirty="0" smtClean="0">
                <a:solidFill>
                  <a:schemeClr val="accent2"/>
                </a:solidFill>
              </a:rPr>
              <a:t>. </a:t>
            </a:r>
          </a:p>
          <a:p>
            <a:pPr algn="ctr">
              <a:buFontTx/>
              <a:buNone/>
            </a:pPr>
            <a:endParaRPr lang="fr-FR" sz="3200" b="1" dirty="0" smtClean="0">
              <a:solidFill>
                <a:schemeClr val="accent2"/>
              </a:solidFill>
            </a:endParaRPr>
          </a:p>
          <a:p>
            <a:pPr algn="ctr">
              <a:buFontTx/>
              <a:buNone/>
            </a:pPr>
            <a:r>
              <a:rPr lang="fr-FR" sz="3200" b="1" dirty="0" err="1" smtClean="0">
                <a:solidFill>
                  <a:schemeClr val="accent2"/>
                </a:solidFill>
              </a:rPr>
              <a:t>They</a:t>
            </a:r>
            <a:r>
              <a:rPr lang="fr-FR" sz="3200" b="1" dirty="0" smtClean="0">
                <a:solidFill>
                  <a:schemeClr val="accent2"/>
                </a:solidFill>
              </a:rPr>
              <a:t> are happy </a:t>
            </a:r>
            <a:r>
              <a:rPr lang="fr-FR" sz="3200" b="1" dirty="0" err="1" smtClean="0">
                <a:solidFill>
                  <a:schemeClr val="accent2"/>
                </a:solidFill>
              </a:rPr>
              <a:t>when</a:t>
            </a:r>
            <a:r>
              <a:rPr lang="fr-FR" sz="3200" b="1" dirty="0" smtClean="0">
                <a:solidFill>
                  <a:schemeClr val="accent2"/>
                </a:solidFill>
              </a:rPr>
              <a:t> </a:t>
            </a:r>
            <a:r>
              <a:rPr lang="fr-FR" sz="3200" b="1" dirty="0" err="1" smtClean="0">
                <a:solidFill>
                  <a:schemeClr val="accent2"/>
                </a:solidFill>
              </a:rPr>
              <a:t>they</a:t>
            </a:r>
            <a:r>
              <a:rPr lang="fr-FR" sz="3200" b="1" dirty="0" smtClean="0">
                <a:solidFill>
                  <a:schemeClr val="accent2"/>
                </a:solidFill>
              </a:rPr>
              <a:t> </a:t>
            </a:r>
            <a:r>
              <a:rPr lang="fr-FR" sz="3200" b="1" dirty="0" err="1" smtClean="0">
                <a:solidFill>
                  <a:schemeClr val="accent2"/>
                </a:solidFill>
              </a:rPr>
              <a:t>hear</a:t>
            </a:r>
            <a:r>
              <a:rPr lang="fr-FR" sz="3200" b="1" dirty="0" smtClean="0">
                <a:solidFill>
                  <a:schemeClr val="accent2"/>
                </a:solidFill>
              </a:rPr>
              <a:t> talk of a </a:t>
            </a:r>
            <a:r>
              <a:rPr lang="fr-FR" sz="3200" b="1" dirty="0" err="1" smtClean="0">
                <a:solidFill>
                  <a:schemeClr val="accent2"/>
                </a:solidFill>
              </a:rPr>
              <a:t>birth</a:t>
            </a:r>
            <a:r>
              <a:rPr lang="fr-FR" sz="3200" b="1" dirty="0" smtClean="0">
                <a:solidFill>
                  <a:schemeClr val="accent2"/>
                </a:solidFill>
              </a:rPr>
              <a:t> or a </a:t>
            </a:r>
            <a:r>
              <a:rPr lang="fr-FR" sz="3200" b="1" dirty="0" err="1" smtClean="0">
                <a:solidFill>
                  <a:schemeClr val="accent2"/>
                </a:solidFill>
              </a:rPr>
              <a:t>marriage</a:t>
            </a:r>
            <a:r>
              <a:rPr lang="fr-FR" sz="3200" b="1" dirty="0" smtClean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33795" name="Image 4" descr="12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1771650" y="6026150"/>
            <a:ext cx="56007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724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539552" y="476672"/>
            <a:ext cx="8388350" cy="5486400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fr-FR" sz="4000" b="1" dirty="0" err="1" smtClean="0">
                <a:solidFill>
                  <a:srgbClr val="996600"/>
                </a:solidFill>
              </a:rPr>
              <a:t>Their</a:t>
            </a:r>
            <a:r>
              <a:rPr lang="fr-FR" sz="4000" b="1" dirty="0" smtClean="0">
                <a:solidFill>
                  <a:srgbClr val="996600"/>
                </a:solidFill>
              </a:rPr>
              <a:t> </a:t>
            </a:r>
            <a:r>
              <a:rPr lang="fr-FR" sz="4000" b="1" dirty="0" err="1" smtClean="0">
                <a:solidFill>
                  <a:srgbClr val="996600"/>
                </a:solidFill>
              </a:rPr>
              <a:t>hearts</a:t>
            </a:r>
            <a:r>
              <a:rPr lang="fr-FR" sz="4000" b="1" dirty="0" smtClean="0">
                <a:solidFill>
                  <a:srgbClr val="996600"/>
                </a:solidFill>
              </a:rPr>
              <a:t> are </a:t>
            </a:r>
            <a:r>
              <a:rPr lang="fr-FR" sz="4000" b="1" dirty="0" err="1" smtClean="0">
                <a:solidFill>
                  <a:srgbClr val="996600"/>
                </a:solidFill>
              </a:rPr>
              <a:t>bruised</a:t>
            </a:r>
            <a:r>
              <a:rPr lang="fr-FR" sz="4000" b="1" dirty="0" smtClean="0">
                <a:solidFill>
                  <a:srgbClr val="996600"/>
                </a:solidFill>
              </a:rPr>
              <a:t> </a:t>
            </a:r>
            <a:r>
              <a:rPr lang="fr-FR" sz="4000" b="1" dirty="0" err="1" smtClean="0">
                <a:solidFill>
                  <a:srgbClr val="996600"/>
                </a:solidFill>
              </a:rPr>
              <a:t>when</a:t>
            </a:r>
            <a:r>
              <a:rPr lang="fr-FR" sz="4000" b="1" dirty="0" smtClean="0">
                <a:solidFill>
                  <a:srgbClr val="996600"/>
                </a:solidFill>
              </a:rPr>
              <a:t> a </a:t>
            </a:r>
            <a:r>
              <a:rPr lang="fr-FR" sz="4000" b="1" dirty="0" err="1" smtClean="0">
                <a:solidFill>
                  <a:srgbClr val="996600"/>
                </a:solidFill>
              </a:rPr>
              <a:t>friend</a:t>
            </a:r>
            <a:r>
              <a:rPr lang="fr-FR" sz="4000" b="1" dirty="0" smtClean="0">
                <a:solidFill>
                  <a:srgbClr val="996600"/>
                </a:solidFill>
              </a:rPr>
              <a:t> dies.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fr-FR" sz="4000" b="1" dirty="0" err="1" smtClean="0">
                <a:solidFill>
                  <a:srgbClr val="996600"/>
                </a:solidFill>
              </a:rPr>
              <a:t>They</a:t>
            </a:r>
            <a:r>
              <a:rPr lang="fr-FR" sz="4000" b="1" dirty="0" smtClean="0">
                <a:solidFill>
                  <a:srgbClr val="996600"/>
                </a:solidFill>
              </a:rPr>
              <a:t> </a:t>
            </a:r>
            <a:r>
              <a:rPr lang="fr-FR" sz="4000" b="1" dirty="0" err="1" smtClean="0">
                <a:solidFill>
                  <a:srgbClr val="996600"/>
                </a:solidFill>
              </a:rPr>
              <a:t>suffer</a:t>
            </a:r>
            <a:r>
              <a:rPr lang="fr-FR" sz="4000" b="1" dirty="0" smtClean="0">
                <a:solidFill>
                  <a:srgbClr val="996600"/>
                </a:solidFill>
              </a:rPr>
              <a:t> </a:t>
            </a:r>
            <a:r>
              <a:rPr lang="fr-FR" sz="4000" b="1" dirty="0" err="1" smtClean="0">
                <a:solidFill>
                  <a:srgbClr val="996600"/>
                </a:solidFill>
              </a:rPr>
              <a:t>from</a:t>
            </a:r>
            <a:r>
              <a:rPr lang="fr-FR" sz="4000" b="1" dirty="0" smtClean="0">
                <a:solidFill>
                  <a:srgbClr val="996600"/>
                </a:solidFill>
              </a:rPr>
              <a:t> the </a:t>
            </a:r>
            <a:r>
              <a:rPr lang="fr-FR" sz="4000" b="1" dirty="0" err="1" smtClean="0">
                <a:solidFill>
                  <a:srgbClr val="996600"/>
                </a:solidFill>
              </a:rPr>
              <a:t>loss</a:t>
            </a:r>
            <a:r>
              <a:rPr lang="fr-FR" sz="4000" b="1" dirty="0" smtClean="0">
                <a:solidFill>
                  <a:srgbClr val="996600"/>
                </a:solidFill>
              </a:rPr>
              <a:t> of a </a:t>
            </a:r>
            <a:r>
              <a:rPr lang="fr-FR" sz="4000" b="1" dirty="0" err="1" smtClean="0">
                <a:solidFill>
                  <a:srgbClr val="996600"/>
                </a:solidFill>
              </a:rPr>
              <a:t>dear</a:t>
            </a:r>
            <a:r>
              <a:rPr lang="fr-FR" sz="4000" b="1" dirty="0" smtClean="0">
                <a:solidFill>
                  <a:srgbClr val="996600"/>
                </a:solidFill>
              </a:rPr>
              <a:t> </a:t>
            </a:r>
            <a:r>
              <a:rPr lang="fr-FR" sz="4000" b="1" dirty="0" err="1" smtClean="0">
                <a:solidFill>
                  <a:srgbClr val="996600"/>
                </a:solidFill>
              </a:rPr>
              <a:t>person</a:t>
            </a:r>
            <a:r>
              <a:rPr lang="fr-FR" sz="4000" b="1" dirty="0" smtClean="0">
                <a:solidFill>
                  <a:srgbClr val="996600"/>
                </a:solidFill>
              </a:rPr>
              <a:t>.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fr-FR" sz="4000" b="1" dirty="0" err="1" smtClean="0">
                <a:solidFill>
                  <a:srgbClr val="996600"/>
                </a:solidFill>
              </a:rPr>
              <a:t>They</a:t>
            </a:r>
            <a:r>
              <a:rPr lang="fr-FR" sz="4000" b="1" dirty="0" smtClean="0">
                <a:solidFill>
                  <a:srgbClr val="996600"/>
                </a:solidFill>
              </a:rPr>
              <a:t> are </a:t>
            </a:r>
            <a:r>
              <a:rPr lang="fr-FR" sz="4000" b="1" dirty="0" err="1" smtClean="0">
                <a:solidFill>
                  <a:srgbClr val="996600"/>
                </a:solidFill>
              </a:rPr>
              <a:t>strong</a:t>
            </a:r>
            <a:r>
              <a:rPr lang="fr-FR" sz="4000" b="1" dirty="0" smtClean="0">
                <a:solidFill>
                  <a:srgbClr val="996600"/>
                </a:solidFill>
              </a:rPr>
              <a:t> </a:t>
            </a:r>
            <a:r>
              <a:rPr lang="fr-FR" sz="4000" b="1" dirty="0" err="1" smtClean="0">
                <a:solidFill>
                  <a:srgbClr val="996600"/>
                </a:solidFill>
              </a:rPr>
              <a:t>when</a:t>
            </a:r>
            <a:r>
              <a:rPr lang="fr-FR" sz="4000" b="1" dirty="0" smtClean="0">
                <a:solidFill>
                  <a:srgbClr val="996600"/>
                </a:solidFill>
              </a:rPr>
              <a:t> </a:t>
            </a:r>
            <a:r>
              <a:rPr lang="fr-FR" sz="4000" b="1" dirty="0" err="1" smtClean="0">
                <a:solidFill>
                  <a:srgbClr val="996600"/>
                </a:solidFill>
              </a:rPr>
              <a:t>they</a:t>
            </a:r>
            <a:r>
              <a:rPr lang="fr-FR" sz="4000" b="1" dirty="0" smtClean="0">
                <a:solidFill>
                  <a:srgbClr val="996600"/>
                </a:solidFill>
              </a:rPr>
              <a:t> </a:t>
            </a:r>
            <a:r>
              <a:rPr lang="fr-FR" sz="4000" b="1" dirty="0" err="1" smtClean="0">
                <a:solidFill>
                  <a:srgbClr val="996600"/>
                </a:solidFill>
              </a:rPr>
              <a:t>think</a:t>
            </a:r>
            <a:r>
              <a:rPr lang="fr-FR" sz="4000" b="1" dirty="0" smtClean="0">
                <a:solidFill>
                  <a:srgbClr val="996600"/>
                </a:solidFill>
              </a:rPr>
              <a:t> </a:t>
            </a:r>
            <a:r>
              <a:rPr lang="fr-FR" sz="4000" b="1" dirty="0" err="1" smtClean="0">
                <a:solidFill>
                  <a:srgbClr val="996600"/>
                </a:solidFill>
              </a:rPr>
              <a:t>they</a:t>
            </a:r>
            <a:r>
              <a:rPr lang="fr-FR" sz="4000" b="1" dirty="0" smtClean="0">
                <a:solidFill>
                  <a:srgbClr val="996600"/>
                </a:solidFill>
              </a:rPr>
              <a:t> have no more </a:t>
            </a:r>
            <a:r>
              <a:rPr lang="fr-FR" sz="4000" b="1" dirty="0" err="1" smtClean="0">
                <a:solidFill>
                  <a:srgbClr val="996600"/>
                </a:solidFill>
              </a:rPr>
              <a:t>energy</a:t>
            </a:r>
            <a:r>
              <a:rPr lang="fr-FR" sz="4000" b="1" dirty="0" smtClean="0">
                <a:solidFill>
                  <a:srgbClr val="996600"/>
                </a:solidFill>
              </a:rPr>
              <a:t>.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fr-FR" sz="4000" b="1" dirty="0" err="1" smtClean="0">
                <a:solidFill>
                  <a:srgbClr val="996600"/>
                </a:solidFill>
              </a:rPr>
              <a:t>They</a:t>
            </a:r>
            <a:r>
              <a:rPr lang="fr-FR" sz="4000" b="1" dirty="0" smtClean="0">
                <a:solidFill>
                  <a:srgbClr val="996600"/>
                </a:solidFill>
              </a:rPr>
              <a:t> know </a:t>
            </a:r>
            <a:r>
              <a:rPr lang="fr-FR" sz="4000" b="1" dirty="0" err="1" smtClean="0">
                <a:solidFill>
                  <a:srgbClr val="996600"/>
                </a:solidFill>
              </a:rPr>
              <a:t>that</a:t>
            </a:r>
            <a:r>
              <a:rPr lang="fr-FR" sz="4000" b="1" dirty="0" smtClean="0">
                <a:solidFill>
                  <a:srgbClr val="996600"/>
                </a:solidFill>
              </a:rPr>
              <a:t> a </a:t>
            </a:r>
            <a:r>
              <a:rPr lang="fr-FR" sz="4000" b="1" dirty="0" err="1" smtClean="0">
                <a:solidFill>
                  <a:srgbClr val="996600"/>
                </a:solidFill>
              </a:rPr>
              <a:t>hug</a:t>
            </a:r>
            <a:r>
              <a:rPr lang="fr-FR" sz="4000" b="1" dirty="0" smtClean="0">
                <a:solidFill>
                  <a:srgbClr val="996600"/>
                </a:solidFill>
              </a:rPr>
              <a:t> and a </a:t>
            </a:r>
            <a:r>
              <a:rPr lang="fr-FR" sz="4000" b="1" dirty="0" err="1" smtClean="0">
                <a:solidFill>
                  <a:srgbClr val="996600"/>
                </a:solidFill>
              </a:rPr>
              <a:t>kiss</a:t>
            </a:r>
            <a:r>
              <a:rPr lang="fr-FR" sz="4000" b="1" dirty="0" smtClean="0">
                <a:solidFill>
                  <a:srgbClr val="996600"/>
                </a:solidFill>
              </a:rPr>
              <a:t> </a:t>
            </a:r>
            <a:r>
              <a:rPr lang="fr-FR" sz="4000" b="1" dirty="0" err="1" smtClean="0">
                <a:solidFill>
                  <a:srgbClr val="996600"/>
                </a:solidFill>
              </a:rPr>
              <a:t>can</a:t>
            </a:r>
            <a:r>
              <a:rPr lang="fr-FR" sz="4000" b="1" dirty="0" smtClean="0">
                <a:solidFill>
                  <a:srgbClr val="996600"/>
                </a:solidFill>
              </a:rPr>
              <a:t> </a:t>
            </a:r>
            <a:r>
              <a:rPr lang="fr-FR" sz="4000" b="1" dirty="0" err="1" smtClean="0">
                <a:solidFill>
                  <a:srgbClr val="996600"/>
                </a:solidFill>
              </a:rPr>
              <a:t>heal</a:t>
            </a:r>
            <a:r>
              <a:rPr lang="fr-FR" sz="4000" b="1" dirty="0" smtClean="0">
                <a:solidFill>
                  <a:srgbClr val="996600"/>
                </a:solidFill>
              </a:rPr>
              <a:t> a </a:t>
            </a:r>
            <a:r>
              <a:rPr lang="fr-FR" sz="4000" b="1" dirty="0" err="1" smtClean="0">
                <a:solidFill>
                  <a:srgbClr val="996600"/>
                </a:solidFill>
              </a:rPr>
              <a:t>wounded</a:t>
            </a:r>
            <a:r>
              <a:rPr lang="fr-FR" sz="4000" b="1" dirty="0" smtClean="0">
                <a:solidFill>
                  <a:srgbClr val="996600"/>
                </a:solidFill>
              </a:rPr>
              <a:t> </a:t>
            </a:r>
            <a:r>
              <a:rPr lang="fr-FR" sz="4000" b="1" dirty="0" err="1" smtClean="0">
                <a:solidFill>
                  <a:srgbClr val="996600"/>
                </a:solidFill>
              </a:rPr>
              <a:t>heart</a:t>
            </a:r>
            <a:r>
              <a:rPr lang="fr-FR" sz="3600" b="1" dirty="0" smtClean="0">
                <a:solidFill>
                  <a:srgbClr val="996600"/>
                </a:solidFill>
              </a:rPr>
              <a:t>.</a:t>
            </a:r>
          </a:p>
        </p:txBody>
      </p:sp>
    </p:spTree>
  </p:cSld>
  <p:clrMapOvr>
    <a:masterClrMapping/>
  </p:clrMapOvr>
  <p:transition spd="slow" advTm="6724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000250" y="1700213"/>
            <a:ext cx="4932363" cy="1727200"/>
          </a:xfrm>
          <a:noFill/>
        </p:spPr>
        <p:txBody>
          <a:bodyPr/>
          <a:lstStyle/>
          <a:p>
            <a:pPr marL="0" indent="0" algn="ctr">
              <a:buFontTx/>
              <a:buNone/>
            </a:pPr>
            <a:r>
              <a:rPr lang="fr-FR" sz="3600" b="1" smtClean="0">
                <a:solidFill>
                  <a:srgbClr val="009999"/>
                </a:solidFill>
              </a:rPr>
              <a:t>There is no doubt that a woman has a defect... </a:t>
            </a:r>
            <a:endParaRPr lang="es-MX" sz="4400" b="1" smtClean="0">
              <a:solidFill>
                <a:srgbClr val="CC9900"/>
              </a:solidFill>
            </a:endParaRP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1187450" y="3789363"/>
            <a:ext cx="65532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fr-FR" sz="5400" i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It is that she forgets what she is worth.</a:t>
            </a:r>
            <a:endParaRPr lang="fr-BE" sz="5400" b="0" i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Image 10" descr="LAHA (55)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928688"/>
            <a:ext cx="10001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Image 11" descr="LAHA (55)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13" y="862013"/>
            <a:ext cx="10001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724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xfrm>
            <a:off x="539552" y="980728"/>
            <a:ext cx="8353425" cy="4530725"/>
          </a:xfrm>
        </p:spPr>
        <p:txBody>
          <a:bodyPr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fr-FR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Send</a:t>
            </a:r>
            <a:r>
              <a:rPr lang="fr-FR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 </a:t>
            </a:r>
            <a:r>
              <a:rPr lang="fr-FR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this</a:t>
            </a:r>
            <a:r>
              <a:rPr lang="fr-FR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 to </a:t>
            </a:r>
            <a:r>
              <a:rPr lang="fr-FR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your</a:t>
            </a:r>
            <a:r>
              <a:rPr lang="fr-FR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 </a:t>
            </a:r>
            <a:r>
              <a:rPr lang="fr-FR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woman</a:t>
            </a:r>
            <a:r>
              <a:rPr lang="fr-FR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 </a:t>
            </a:r>
            <a:r>
              <a:rPr lang="fr-FR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friends</a:t>
            </a:r>
            <a:r>
              <a:rPr lang="fr-FR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 to </a:t>
            </a:r>
            <a:r>
              <a:rPr lang="fr-FR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remember</a:t>
            </a:r>
            <a:r>
              <a:rPr lang="fr-FR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 </a:t>
            </a:r>
            <a:r>
              <a:rPr lang="fr-FR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what</a:t>
            </a:r>
            <a:r>
              <a:rPr lang="fr-FR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 </a:t>
            </a:r>
            <a:r>
              <a:rPr lang="fr-FR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wonderful</a:t>
            </a:r>
            <a:r>
              <a:rPr lang="fr-FR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 </a:t>
            </a:r>
            <a:r>
              <a:rPr lang="fr-FR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creatures</a:t>
            </a:r>
            <a:r>
              <a:rPr lang="fr-FR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 </a:t>
            </a:r>
            <a:r>
              <a:rPr lang="fr-FR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they</a:t>
            </a:r>
            <a:r>
              <a:rPr lang="fr-FR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 are. </a:t>
            </a:r>
            <a:endParaRPr lang="es-MX" sz="36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fr-FR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And </a:t>
            </a:r>
            <a:r>
              <a:rPr lang="fr-FR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send</a:t>
            </a:r>
            <a:r>
              <a:rPr lang="fr-FR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 </a:t>
            </a:r>
            <a:r>
              <a:rPr lang="fr-FR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it</a:t>
            </a:r>
            <a:r>
              <a:rPr lang="fr-FR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 </a:t>
            </a:r>
            <a:r>
              <a:rPr lang="fr-FR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also</a:t>
            </a:r>
            <a:r>
              <a:rPr lang="fr-FR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 to men, </a:t>
            </a:r>
            <a:r>
              <a:rPr lang="fr-FR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because</a:t>
            </a:r>
            <a:r>
              <a:rPr lang="fr-FR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 </a:t>
            </a:r>
            <a:r>
              <a:rPr lang="fr-FR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sometimes</a:t>
            </a:r>
            <a:r>
              <a:rPr lang="fr-FR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 </a:t>
            </a:r>
            <a:r>
              <a:rPr lang="fr-FR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they</a:t>
            </a:r>
            <a:r>
              <a:rPr lang="fr-FR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 </a:t>
            </a:r>
            <a:r>
              <a:rPr lang="fr-FR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need</a:t>
            </a:r>
            <a:r>
              <a:rPr lang="fr-FR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 to </a:t>
            </a:r>
            <a:r>
              <a:rPr lang="fr-FR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remember</a:t>
            </a:r>
            <a:r>
              <a:rPr lang="fr-FR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 </a:t>
            </a:r>
            <a:r>
              <a:rPr lang="fr-FR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these</a:t>
            </a:r>
            <a:r>
              <a:rPr lang="fr-FR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 </a:t>
            </a:r>
            <a:r>
              <a:rPr lang="fr-FR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facts</a:t>
            </a:r>
            <a:r>
              <a:rPr lang="fr-FR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Rounded MT Bold" pitchFamily="34" charset="0"/>
              </a:rPr>
              <a:t>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fr-FR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www.esalat.org</a:t>
            </a:r>
            <a:endParaRPr lang="es-MX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95288" y="5805488"/>
            <a:ext cx="828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2000" i="0">
              <a:solidFill>
                <a:srgbClr val="FFCC66"/>
              </a:solidFill>
              <a:latin typeface="Times New Roman" pitchFamily="18" charset="0"/>
            </a:endParaRPr>
          </a:p>
        </p:txBody>
      </p:sp>
      <p:pic>
        <p:nvPicPr>
          <p:cNvPr id="36868" name="Image 6" descr="13ld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571500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724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ajastan, India"/>
          <p:cNvPicPr>
            <a:picLocks noChangeAspect="1" noChangeArrowheads="1"/>
          </p:cNvPicPr>
          <p:nvPr/>
        </p:nvPicPr>
        <p:blipFill>
          <a:blip r:embed="rId4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179512" y="404664"/>
            <a:ext cx="8802687" cy="581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043608" y="1124744"/>
            <a:ext cx="324162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fa-IR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زنی را می شناسم من</a:t>
            </a:r>
            <a:br>
              <a:rPr lang="fa-IR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fa-IR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که می گوید پشیمان است</a:t>
            </a:r>
            <a:endParaRPr lang="fr-FR" sz="3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 spd="slow" advTm="6724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827b-1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04813"/>
            <a:ext cx="8802687" cy="6072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714875" y="785813"/>
            <a:ext cx="2984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چرا دل را به او بسته</a:t>
            </a:r>
            <a:b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کجا او لایق آنست</a:t>
            </a:r>
            <a:b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endParaRPr lang="fr-F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 spd="slow" advTm="6724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211255_7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692696"/>
            <a:ext cx="7764146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71600" y="1052736"/>
            <a:ext cx="48926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زنی هم زیر لب گوید:</a:t>
            </a:r>
          </a:p>
          <a:p>
            <a:pPr algn="ctr" rtl="1">
              <a:defRPr/>
            </a:pP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گریزانم از این خانه ولی ازخود</a:t>
            </a:r>
          </a:p>
          <a:p>
            <a:pPr algn="ctr" rtl="1">
              <a:defRPr/>
            </a:pP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چنین پرسد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ctr" rtl="1">
              <a:defRPr/>
            </a:pPr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چه کس موهای طفلم را پس از من می زند شانه</a:t>
            </a:r>
            <a:r>
              <a:rPr lang="fa-I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؟</a:t>
            </a:r>
            <a:endParaRPr lang="fa-I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 spd="slow" advTm="6724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scn29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8777287" cy="6511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995936" y="500063"/>
            <a:ext cx="436225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fa-IR" sz="2500" i="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زنی آبستن درد است</a:t>
            </a:r>
          </a:p>
          <a:p>
            <a:pPr algn="r" rtl="1">
              <a:defRPr/>
            </a:pPr>
            <a:r>
              <a:rPr lang="fa-IR" sz="2500" i="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زنی نوزاد غم دارد</a:t>
            </a:r>
            <a:endParaRPr lang="fr-FR" sz="2500" i="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6724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rekearth-927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4664"/>
            <a:ext cx="8240340" cy="6170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691680" y="2708920"/>
            <a:ext cx="2699792" cy="83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fa-I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زنی می گرید و گوید</a:t>
            </a:r>
          </a:p>
          <a:p>
            <a:pPr algn="r" rtl="1">
              <a:defRPr/>
            </a:pPr>
            <a:r>
              <a:rPr lang="fa-I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           به سینه شیر کم دارد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6724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eaving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49275"/>
            <a:ext cx="8816975" cy="591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187624" y="692696"/>
            <a:ext cx="316835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3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زنی با تار تنهایی</a:t>
            </a:r>
            <a:br>
              <a:rPr lang="fa-IR" sz="3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fa-IR" sz="3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لباس تور می بافد </a:t>
            </a:r>
            <a:endParaRPr lang="fr-FR" sz="35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 spd="slow" advTm="6724"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666</Words>
  <Application>Microsoft Office PowerPoint</Application>
  <PresentationFormat>Diavoorstelling (4:3)</PresentationFormat>
  <Paragraphs>98</Paragraphs>
  <Slides>35</Slides>
  <Notes>35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36" baseType="lpstr">
      <vt:lpstr>Metro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  <vt:lpstr>Dia 34</vt:lpstr>
      <vt:lpstr>Dia 35</vt:lpstr>
    </vt:vector>
  </TitlesOfParts>
  <Company>Home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be a woman</dc:title>
  <dc:creator>User</dc:creator>
  <cp:lastModifiedBy>User</cp:lastModifiedBy>
  <cp:revision>53</cp:revision>
  <dcterms:created xsi:type="dcterms:W3CDTF">2010-02-22T15:01:10Z</dcterms:created>
  <dcterms:modified xsi:type="dcterms:W3CDTF">2012-03-04T18:13:31Z</dcterms:modified>
</cp:coreProperties>
</file>